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第十八堂 </a:t>
            </a:r>
            <a:r>
              <a:t>: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基本動畫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5323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08 下午10.23.29.mov" descr="螢幕錄製 2019-02-08 下午10.23.29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654425" y="1068404"/>
            <a:ext cx="1835150" cy="3739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33332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897686" y="1333500"/>
            <a:ext cx="4851881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建立RatingViewController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建立內部layout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使用UIView建立簡易動畫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使用unwindSegue退出modelView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更新City類別屬性userRate資料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